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88A4-F5A4-414D-BFEF-FBCCFB3FEF34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F2CC-981D-4BF2-8FA4-FD1469A5D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40052" y="578664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23E6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1E23E6"/>
                </a:solidFill>
              </a:rPr>
              <a:t>воспитатель Чистякова О.Н. </a:t>
            </a:r>
            <a:endParaRPr lang="ru-RU" dirty="0">
              <a:solidFill>
                <a:srgbClr val="1E23E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2" y="404664"/>
            <a:ext cx="6934200" cy="520065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 txBox="1">
            <a:spLocks/>
          </p:cNvSpPr>
          <p:nvPr/>
        </p:nvSpPr>
        <p:spPr>
          <a:xfrm>
            <a:off x="611560" y="404812"/>
            <a:ext cx="7776864" cy="15120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из Городца творят чудеса: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Ложки, бочонки и плошки,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 и скалки –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Хозяйкам подарки.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57" y="2044079"/>
            <a:ext cx="2476501" cy="198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72" y="3995791"/>
            <a:ext cx="2196852" cy="2288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2917579" cy="214806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97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0724"/>
            <a:ext cx="4435028" cy="290500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4"/>
          <p:cNvSpPr>
            <a:spLocks noGrp="1"/>
          </p:cNvSpPr>
          <p:nvPr>
            <p:ph sz="quarter" idx="13"/>
          </p:nvPr>
        </p:nvSpPr>
        <p:spPr>
          <a:xfrm>
            <a:off x="280989" y="260648"/>
            <a:ext cx="8568952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b="1" i="1" dirty="0" smtClean="0">
                <a:solidFill>
                  <a:srgbClr val="072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Роспись, которая ныне называется городецкой, родилась в Поволжье, в деревнях, расположенных на берегах чистой и светлой речки Узоры. Потом там  возникает центр производства прядильных донец и игрушек. Свои изделия крестьяне отвозили продавать на ярмарку в село Городец. Поэтому роспись, выполненная на этих изделиях, получила название Городецкая.</a:t>
            </a:r>
            <a:endParaRPr lang="ru-RU" b="1" i="1" dirty="0">
              <a:solidFill>
                <a:srgbClr val="072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Городецкий орнамент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8924" y="4437112"/>
            <a:ext cx="827067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</a:rPr>
              <a:t>    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росписи значительное место занимает орнамент.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— это живописное или графическое украшение из сочетания геометрических, растительных или животных элементов. Основные элементы Городецкой росписи — это круги, скобки, точки, капли, дуги, штрихи, спирали. 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808312" cy="280831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0760"/>
            <a:ext cx="3233936" cy="232439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55390" y="317842"/>
            <a:ext cx="8570676" cy="22159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Господствующий цвет городецких росписей ярко-желтый хром или киноварь (ярко-красная краска).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Синий, зеленый и иногда «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разбеленные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тона (розовый, голубой) используется для написания узора,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и белый – для проработки деталей.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87214"/>
            <a:ext cx="3810000" cy="2635671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58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69876"/>
            <a:ext cx="7416824" cy="156966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выполняются гуашью. Сначала готовят цветной фон (часто желтый), на него наносят главные фигуры, букеты,  в виде крупных цветовых пятне, красиво согласованных по тону и цвету. 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296960" cy="382276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73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38993"/>
            <a:ext cx="8374216" cy="64633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городецкой росписи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0" y="2204864"/>
            <a:ext cx="3600399" cy="435542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296139" cy="424847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08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0347"/>
            <a:ext cx="7255655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 вида композиции в городецкой росписи: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183" y="1830864"/>
            <a:ext cx="41044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Цветочная роспись. 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33" y="2636912"/>
            <a:ext cx="3816424" cy="381642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2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38259"/>
            <a:ext cx="6624736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Цветочная роспись с включением мотива «конь» и «птица» 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456384" cy="377001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007919"/>
            <a:ext cx="3810000" cy="3810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62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462" y="692694"/>
            <a:ext cx="5832648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Сюжетная роспись.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1" y="2060848"/>
            <a:ext cx="6453813" cy="369158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28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726</TotalTime>
  <Words>236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Городецкий орнамент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modified xsi:type="dcterms:W3CDTF">2019-01-24T03:55:05Z</dcterms:modified>
</cp:coreProperties>
</file>